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7"/>
  </p:notesMasterIdLst>
  <p:handoutMasterIdLst>
    <p:handoutMasterId r:id="rId8"/>
  </p:handoutMasterIdLst>
  <p:sldIdLst>
    <p:sldId id="422" r:id="rId5"/>
    <p:sldId id="42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sing this template- delete or move section before use" id="{C2B893E2-FE89-4405-A0FE-B86AD95F4879}">
          <p14:sldIdLst>
            <p14:sldId id="422"/>
            <p14:sldId id="4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28DEE6-B92A-F688-0DB1-A4C833DB00F6}" v="6" dt="2024-04-16T12:48:12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9" autoAdjust="0"/>
    <p:restoredTop sz="77929" autoAdjust="0"/>
  </p:normalViewPr>
  <p:slideViewPr>
    <p:cSldViewPr snapToGrid="0">
      <p:cViewPr>
        <p:scale>
          <a:sx n="96" d="100"/>
          <a:sy n="96" d="100"/>
        </p:scale>
        <p:origin x="1998" y="-21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-38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400"/>
    </p:cViewPr>
  </p:sorterViewPr>
  <p:notesViewPr>
    <p:cSldViewPr snapToGrid="0">
      <p:cViewPr varScale="1">
        <p:scale>
          <a:sx n="86" d="100"/>
          <a:sy n="86" d="100"/>
        </p:scale>
        <p:origin x="39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a Burtsal" userId="S::admn1074@ox.ac.uk::ec8f8934-42db-425f-8214-f2f1ad5f8c42" providerId="AD" clId="Web-{A028DEE6-B92A-F688-0DB1-A4C833DB00F6}"/>
    <pc:docChg chg="modSld">
      <pc:chgData name="Roberta Burtsal" userId="S::admn1074@ox.ac.uk::ec8f8934-42db-425f-8214-f2f1ad5f8c42" providerId="AD" clId="Web-{A028DEE6-B92A-F688-0DB1-A4C833DB00F6}" dt="2024-04-16T12:48:12.590" v="7"/>
      <pc:docMkLst>
        <pc:docMk/>
      </pc:docMkLst>
      <pc:sldChg chg="modSp">
        <pc:chgData name="Roberta Burtsal" userId="S::admn1074@ox.ac.uk::ec8f8934-42db-425f-8214-f2f1ad5f8c42" providerId="AD" clId="Web-{A028DEE6-B92A-F688-0DB1-A4C833DB00F6}" dt="2024-04-16T12:35:35.279" v="1" actId="20577"/>
        <pc:sldMkLst>
          <pc:docMk/>
          <pc:sldMk cId="1058164805" sldId="422"/>
        </pc:sldMkLst>
        <pc:graphicFrameChg chg="modGraphic">
          <ac:chgData name="Roberta Burtsal" userId="S::admn1074@ox.ac.uk::ec8f8934-42db-425f-8214-f2f1ad5f8c42" providerId="AD" clId="Web-{A028DEE6-B92A-F688-0DB1-A4C833DB00F6}" dt="2024-04-16T12:35:35.279" v="1" actId="20577"/>
          <ac:graphicFrameMkLst>
            <pc:docMk/>
            <pc:sldMk cId="1058164805" sldId="422"/>
            <ac:graphicFrameMk id="13" creationId="{2FB09DC3-22DE-C340-82B5-1C2DD292C6BB}"/>
          </ac:graphicFrameMkLst>
        </pc:graphicFrameChg>
      </pc:sldChg>
      <pc:sldChg chg="addSp delSp modSp">
        <pc:chgData name="Roberta Burtsal" userId="S::admn1074@ox.ac.uk::ec8f8934-42db-425f-8214-f2f1ad5f8c42" providerId="AD" clId="Web-{A028DEE6-B92A-F688-0DB1-A4C833DB00F6}" dt="2024-04-16T12:48:12.590" v="7"/>
        <pc:sldMkLst>
          <pc:docMk/>
          <pc:sldMk cId="2771780001" sldId="425"/>
        </pc:sldMkLst>
        <pc:spChg chg="add del mod">
          <ac:chgData name="Roberta Burtsal" userId="S::admn1074@ox.ac.uk::ec8f8934-42db-425f-8214-f2f1ad5f8c42" providerId="AD" clId="Web-{A028DEE6-B92A-F688-0DB1-A4C833DB00F6}" dt="2024-04-16T12:48:12.590" v="7"/>
          <ac:spMkLst>
            <pc:docMk/>
            <pc:sldMk cId="2771780001" sldId="425"/>
            <ac:spMk id="2" creationId="{8703AB75-8B3A-BF43-C895-922E67FAAF32}"/>
          </ac:spMkLst>
        </pc:spChg>
        <pc:spChg chg="mod">
          <ac:chgData name="Roberta Burtsal" userId="S::admn1074@ox.ac.uk::ec8f8934-42db-425f-8214-f2f1ad5f8c42" providerId="AD" clId="Web-{A028DEE6-B92A-F688-0DB1-A4C833DB00F6}" dt="2024-04-16T12:46:17.229" v="2" actId="1076"/>
          <ac:spMkLst>
            <pc:docMk/>
            <pc:sldMk cId="2771780001" sldId="425"/>
            <ac:spMk id="21" creationId="{A7A96538-6246-4BB7-8438-F03649C4DE90}"/>
          </ac:spMkLst>
        </pc:spChg>
      </pc:sldChg>
    </pc:docChg>
  </pc:docChgLst>
  <pc:docChgLst>
    <pc:chgData name="Roberta Burtsal" userId="ec8f8934-42db-425f-8214-f2f1ad5f8c42" providerId="ADAL" clId="{AC81E1F4-3D58-469A-AA56-B479482FDBCE}"/>
    <pc:docChg chg="undo modSld">
      <pc:chgData name="Roberta Burtsal" userId="ec8f8934-42db-425f-8214-f2f1ad5f8c42" providerId="ADAL" clId="{AC81E1F4-3D58-469A-AA56-B479482FDBCE}" dt="2024-04-16T08:30:44.679" v="36" actId="14100"/>
      <pc:docMkLst>
        <pc:docMk/>
      </pc:docMkLst>
      <pc:sldChg chg="addSp delSp modSp">
        <pc:chgData name="Roberta Burtsal" userId="ec8f8934-42db-425f-8214-f2f1ad5f8c42" providerId="ADAL" clId="{AC81E1F4-3D58-469A-AA56-B479482FDBCE}" dt="2024-04-16T08:30:44.679" v="36" actId="14100"/>
        <pc:sldMkLst>
          <pc:docMk/>
          <pc:sldMk cId="2771780001" sldId="425"/>
        </pc:sldMkLst>
        <pc:spChg chg="mod">
          <ac:chgData name="Roberta Burtsal" userId="ec8f8934-42db-425f-8214-f2f1ad5f8c42" providerId="ADAL" clId="{AC81E1F4-3D58-469A-AA56-B479482FDBCE}" dt="2024-04-16T08:01:57.789" v="15" actId="14100"/>
          <ac:spMkLst>
            <pc:docMk/>
            <pc:sldMk cId="2771780001" sldId="425"/>
            <ac:spMk id="19" creationId="{B104CDB8-6E19-6E44-B02F-1DF35B8C6E9B}"/>
          </ac:spMkLst>
        </pc:spChg>
        <pc:spChg chg="del mod">
          <ac:chgData name="Roberta Burtsal" userId="ec8f8934-42db-425f-8214-f2f1ad5f8c42" providerId="ADAL" clId="{AC81E1F4-3D58-469A-AA56-B479482FDBCE}" dt="2024-04-16T08:30:28.671" v="32"/>
          <ac:spMkLst>
            <pc:docMk/>
            <pc:sldMk cId="2771780001" sldId="425"/>
            <ac:spMk id="20" creationId="{B61A2F19-0C23-E442-A671-E4D4BCDC075E}"/>
          </ac:spMkLst>
        </pc:spChg>
        <pc:spChg chg="add mod">
          <ac:chgData name="Roberta Burtsal" userId="ec8f8934-42db-425f-8214-f2f1ad5f8c42" providerId="ADAL" clId="{AC81E1F4-3D58-469A-AA56-B479482FDBCE}" dt="2024-04-16T08:30:38.797" v="35" actId="14100"/>
          <ac:spMkLst>
            <pc:docMk/>
            <pc:sldMk cId="2771780001" sldId="425"/>
            <ac:spMk id="21" creationId="{A7A96538-6246-4BB7-8438-F03649C4DE90}"/>
          </ac:spMkLst>
        </pc:spChg>
        <pc:cxnChg chg="mod">
          <ac:chgData name="Roberta Burtsal" userId="ec8f8934-42db-425f-8214-f2f1ad5f8c42" providerId="ADAL" clId="{AC81E1F4-3D58-469A-AA56-B479482FDBCE}" dt="2024-04-16T08:30:44.679" v="36" actId="14100"/>
          <ac:cxnSpMkLst>
            <pc:docMk/>
            <pc:sldMk cId="2771780001" sldId="425"/>
            <ac:cxnSpMk id="22" creationId="{A7F928F9-9506-8642-BD0A-FEE1D2CB2CCD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5BBEB6-9309-674F-9C31-70B9A131F49C}" type="doc">
      <dgm:prSet loTypeId="urn:microsoft.com/office/officeart/2005/8/layout/default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FA5AD0-7E6E-FE45-A3EB-51A1F94F64E2}">
      <dgm:prSet phldrT="[Text]" custT="1"/>
      <dgm:spPr/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Monitor</a:t>
          </a:r>
        </a:p>
        <a:p>
          <a:r>
            <a:rPr lang="en-GB" sz="1400" dirty="0"/>
            <a:t>Although these risks aren’t severe, they are likely enough to require some form of continuous </a:t>
          </a:r>
          <a:r>
            <a:rPr lang="en-GB" sz="1400" dirty="0">
              <a:latin typeface="Calibri Light"/>
            </a:rPr>
            <a:t>management</a:t>
          </a:r>
          <a:endParaRPr lang="en-GB" sz="1400" dirty="0"/>
        </a:p>
      </dgm:t>
    </dgm:pt>
    <dgm:pt modelId="{A021C1E8-22DC-1144-AA85-1197AC2CC5B4}" type="parTrans" cxnId="{DE726E25-593A-3146-BA94-A46C3FF03A6B}">
      <dgm:prSet/>
      <dgm:spPr/>
      <dgm:t>
        <a:bodyPr/>
        <a:lstStyle/>
        <a:p>
          <a:endParaRPr lang="en-GB"/>
        </a:p>
      </dgm:t>
    </dgm:pt>
    <dgm:pt modelId="{3D76966C-5637-6D47-A49C-7BBD1045DA04}" type="sibTrans" cxnId="{DE726E25-593A-3146-BA94-A46C3FF03A6B}">
      <dgm:prSet/>
      <dgm:spPr/>
      <dgm:t>
        <a:bodyPr/>
        <a:lstStyle/>
        <a:p>
          <a:endParaRPr lang="en-GB"/>
        </a:p>
      </dgm:t>
    </dgm:pt>
    <dgm:pt modelId="{098DEFDE-C881-7545-85DE-3B797FC5303E}">
      <dgm:prSet phldrT="[Text]" custT="1"/>
      <dgm:spPr/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Revisit</a:t>
          </a:r>
        </a:p>
        <a:p>
          <a:r>
            <a:rPr lang="en-GB" sz="1400" dirty="0"/>
            <a:t>Identifying risks that are both likely and severe potentially indicate that the tactic is flawed. Re-think and replace</a:t>
          </a:r>
        </a:p>
      </dgm:t>
    </dgm:pt>
    <dgm:pt modelId="{63A99E1A-3165-AF4E-9BA8-CAD26A7FABEE}" type="parTrans" cxnId="{357F3BC8-5750-E64E-80A3-54A9744BD0ED}">
      <dgm:prSet/>
      <dgm:spPr/>
      <dgm:t>
        <a:bodyPr/>
        <a:lstStyle/>
        <a:p>
          <a:endParaRPr lang="en-GB"/>
        </a:p>
      </dgm:t>
    </dgm:pt>
    <dgm:pt modelId="{8948C0BE-8646-A142-A65C-89806AFC8253}" type="sibTrans" cxnId="{357F3BC8-5750-E64E-80A3-54A9744BD0ED}">
      <dgm:prSet/>
      <dgm:spPr/>
      <dgm:t>
        <a:bodyPr/>
        <a:lstStyle/>
        <a:p>
          <a:endParaRPr lang="en-GB"/>
        </a:p>
      </dgm:t>
    </dgm:pt>
    <dgm:pt modelId="{466B8536-D1EB-BD42-9A2E-B6CC6C606358}">
      <dgm:prSet phldrT="[Text]" custT="1"/>
      <dgm:spPr/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Tolerate</a:t>
          </a:r>
        </a:p>
        <a:p>
          <a:r>
            <a:rPr lang="en-GB" sz="1400" dirty="0"/>
            <a:t>As these risks are low impact and unlikely, they can be tackled if and when necessary</a:t>
          </a:r>
        </a:p>
      </dgm:t>
    </dgm:pt>
    <dgm:pt modelId="{C9108925-D6F0-F044-A993-574B63F836C6}" type="parTrans" cxnId="{DC251989-0271-9947-9D1F-44860EEA1458}">
      <dgm:prSet/>
      <dgm:spPr/>
      <dgm:t>
        <a:bodyPr/>
        <a:lstStyle/>
        <a:p>
          <a:endParaRPr lang="en-GB"/>
        </a:p>
      </dgm:t>
    </dgm:pt>
    <dgm:pt modelId="{9BB2B612-453D-6C4E-B9B1-988185498FF4}" type="sibTrans" cxnId="{DC251989-0271-9947-9D1F-44860EEA1458}">
      <dgm:prSet/>
      <dgm:spPr/>
      <dgm:t>
        <a:bodyPr/>
        <a:lstStyle/>
        <a:p>
          <a:endParaRPr lang="en-GB"/>
        </a:p>
      </dgm:t>
    </dgm:pt>
    <dgm:pt modelId="{0FE28D40-7E10-9240-AC84-173A9DFC0513}">
      <dgm:prSet phldrT="[Text]" custT="1"/>
      <dgm:spPr/>
      <dgm:t>
        <a:bodyPr/>
        <a:lstStyle/>
        <a:p>
          <a:r>
            <a:rPr lang="en-GB" sz="1600" b="1" dirty="0">
              <a:solidFill>
                <a:schemeClr val="tx1"/>
              </a:solidFill>
            </a:rPr>
            <a:t>Adjust</a:t>
          </a:r>
        </a:p>
        <a:p>
          <a:r>
            <a:rPr lang="en-GB" sz="1400" dirty="0"/>
            <a:t>Though the likelihood is low, the impact of these risks is mission critical. Ensure mitigations are built in</a:t>
          </a:r>
        </a:p>
      </dgm:t>
    </dgm:pt>
    <dgm:pt modelId="{F140C92D-EF65-5649-B123-E7CDCA717EF7}" type="parTrans" cxnId="{AF2B339A-66D0-9743-A51D-CA71D235D663}">
      <dgm:prSet/>
      <dgm:spPr/>
      <dgm:t>
        <a:bodyPr/>
        <a:lstStyle/>
        <a:p>
          <a:endParaRPr lang="en-GB"/>
        </a:p>
      </dgm:t>
    </dgm:pt>
    <dgm:pt modelId="{2DAC806E-CCB5-2948-9F08-4BA37DC85516}" type="sibTrans" cxnId="{AF2B339A-66D0-9743-A51D-CA71D235D663}">
      <dgm:prSet/>
      <dgm:spPr/>
      <dgm:t>
        <a:bodyPr/>
        <a:lstStyle/>
        <a:p>
          <a:endParaRPr lang="en-GB"/>
        </a:p>
      </dgm:t>
    </dgm:pt>
    <dgm:pt modelId="{1F44D58A-E181-A246-9176-8477A8246991}" type="pres">
      <dgm:prSet presAssocID="{725BBEB6-9309-674F-9C31-70B9A131F49C}" presName="diagram" presStyleCnt="0">
        <dgm:presLayoutVars>
          <dgm:dir/>
          <dgm:resizeHandles val="exact"/>
        </dgm:presLayoutVars>
      </dgm:prSet>
      <dgm:spPr/>
    </dgm:pt>
    <dgm:pt modelId="{EA3BEE91-94D7-234F-83F5-9EE0F72E31B8}" type="pres">
      <dgm:prSet presAssocID="{89FA5AD0-7E6E-FE45-A3EB-51A1F94F64E2}" presName="node" presStyleLbl="node1" presStyleIdx="0" presStyleCnt="4">
        <dgm:presLayoutVars>
          <dgm:bulletEnabled val="1"/>
        </dgm:presLayoutVars>
      </dgm:prSet>
      <dgm:spPr/>
    </dgm:pt>
    <dgm:pt modelId="{D904AB8F-776C-3A46-A405-DD10891DE2DE}" type="pres">
      <dgm:prSet presAssocID="{3D76966C-5637-6D47-A49C-7BBD1045DA04}" presName="sibTrans" presStyleCnt="0"/>
      <dgm:spPr/>
    </dgm:pt>
    <dgm:pt modelId="{72C0925E-C180-554A-8D90-461DCC93F35D}" type="pres">
      <dgm:prSet presAssocID="{098DEFDE-C881-7545-85DE-3B797FC5303E}" presName="node" presStyleLbl="node1" presStyleIdx="1" presStyleCnt="4">
        <dgm:presLayoutVars>
          <dgm:bulletEnabled val="1"/>
        </dgm:presLayoutVars>
      </dgm:prSet>
      <dgm:spPr/>
    </dgm:pt>
    <dgm:pt modelId="{D0807F5D-BB27-A543-850F-1C8C20232CFF}" type="pres">
      <dgm:prSet presAssocID="{8948C0BE-8646-A142-A65C-89806AFC8253}" presName="sibTrans" presStyleCnt="0"/>
      <dgm:spPr/>
    </dgm:pt>
    <dgm:pt modelId="{66A9DAAE-D2FA-FA4E-A5D8-27E1FDDD2A57}" type="pres">
      <dgm:prSet presAssocID="{466B8536-D1EB-BD42-9A2E-B6CC6C606358}" presName="node" presStyleLbl="node1" presStyleIdx="2" presStyleCnt="4">
        <dgm:presLayoutVars>
          <dgm:bulletEnabled val="1"/>
        </dgm:presLayoutVars>
      </dgm:prSet>
      <dgm:spPr/>
    </dgm:pt>
    <dgm:pt modelId="{2F340C44-AC8C-6147-AA3B-9A45E663B567}" type="pres">
      <dgm:prSet presAssocID="{9BB2B612-453D-6C4E-B9B1-988185498FF4}" presName="sibTrans" presStyleCnt="0"/>
      <dgm:spPr/>
    </dgm:pt>
    <dgm:pt modelId="{746252FF-32D2-DD44-BBF3-A050FEB36721}" type="pres">
      <dgm:prSet presAssocID="{0FE28D40-7E10-9240-AC84-173A9DFC0513}" presName="node" presStyleLbl="node1" presStyleIdx="3" presStyleCnt="4">
        <dgm:presLayoutVars>
          <dgm:bulletEnabled val="1"/>
        </dgm:presLayoutVars>
      </dgm:prSet>
      <dgm:spPr/>
    </dgm:pt>
  </dgm:ptLst>
  <dgm:cxnLst>
    <dgm:cxn modelId="{DE726E25-593A-3146-BA94-A46C3FF03A6B}" srcId="{725BBEB6-9309-674F-9C31-70B9A131F49C}" destId="{89FA5AD0-7E6E-FE45-A3EB-51A1F94F64E2}" srcOrd="0" destOrd="0" parTransId="{A021C1E8-22DC-1144-AA85-1197AC2CC5B4}" sibTransId="{3D76966C-5637-6D47-A49C-7BBD1045DA04}"/>
    <dgm:cxn modelId="{4BDFDB29-9D67-6B4E-A553-1474527B508B}" type="presOf" srcId="{89FA5AD0-7E6E-FE45-A3EB-51A1F94F64E2}" destId="{EA3BEE91-94D7-234F-83F5-9EE0F72E31B8}" srcOrd="0" destOrd="0" presId="urn:microsoft.com/office/officeart/2005/8/layout/default"/>
    <dgm:cxn modelId="{63892C75-3117-B744-B8DF-DBE13FF2946A}" type="presOf" srcId="{725BBEB6-9309-674F-9C31-70B9A131F49C}" destId="{1F44D58A-E181-A246-9176-8477A8246991}" srcOrd="0" destOrd="0" presId="urn:microsoft.com/office/officeart/2005/8/layout/default"/>
    <dgm:cxn modelId="{DC251989-0271-9947-9D1F-44860EEA1458}" srcId="{725BBEB6-9309-674F-9C31-70B9A131F49C}" destId="{466B8536-D1EB-BD42-9A2E-B6CC6C606358}" srcOrd="2" destOrd="0" parTransId="{C9108925-D6F0-F044-A993-574B63F836C6}" sibTransId="{9BB2B612-453D-6C4E-B9B1-988185498FF4}"/>
    <dgm:cxn modelId="{36651090-42CB-954C-B5A5-2B46B16A7AE1}" type="presOf" srcId="{0FE28D40-7E10-9240-AC84-173A9DFC0513}" destId="{746252FF-32D2-DD44-BBF3-A050FEB36721}" srcOrd="0" destOrd="0" presId="urn:microsoft.com/office/officeart/2005/8/layout/default"/>
    <dgm:cxn modelId="{AF2B339A-66D0-9743-A51D-CA71D235D663}" srcId="{725BBEB6-9309-674F-9C31-70B9A131F49C}" destId="{0FE28D40-7E10-9240-AC84-173A9DFC0513}" srcOrd="3" destOrd="0" parTransId="{F140C92D-EF65-5649-B123-E7CDCA717EF7}" sibTransId="{2DAC806E-CCB5-2948-9F08-4BA37DC85516}"/>
    <dgm:cxn modelId="{FA2C04A1-AD9F-804A-B66E-036FCA4F13FB}" type="presOf" srcId="{466B8536-D1EB-BD42-9A2E-B6CC6C606358}" destId="{66A9DAAE-D2FA-FA4E-A5D8-27E1FDDD2A57}" srcOrd="0" destOrd="0" presId="urn:microsoft.com/office/officeart/2005/8/layout/default"/>
    <dgm:cxn modelId="{357F3BC8-5750-E64E-80A3-54A9744BD0ED}" srcId="{725BBEB6-9309-674F-9C31-70B9A131F49C}" destId="{098DEFDE-C881-7545-85DE-3B797FC5303E}" srcOrd="1" destOrd="0" parTransId="{63A99E1A-3165-AF4E-9BA8-CAD26A7FABEE}" sibTransId="{8948C0BE-8646-A142-A65C-89806AFC8253}"/>
    <dgm:cxn modelId="{DF0ECAFF-204A-5F45-A8AF-306460D10071}" type="presOf" srcId="{098DEFDE-C881-7545-85DE-3B797FC5303E}" destId="{72C0925E-C180-554A-8D90-461DCC93F35D}" srcOrd="0" destOrd="0" presId="urn:microsoft.com/office/officeart/2005/8/layout/default"/>
    <dgm:cxn modelId="{14A8559A-D23E-8346-97C8-16D4798A362E}" type="presParOf" srcId="{1F44D58A-E181-A246-9176-8477A8246991}" destId="{EA3BEE91-94D7-234F-83F5-9EE0F72E31B8}" srcOrd="0" destOrd="0" presId="urn:microsoft.com/office/officeart/2005/8/layout/default"/>
    <dgm:cxn modelId="{F072A97E-BD3D-1F49-8E05-5A2F0B85E9FC}" type="presParOf" srcId="{1F44D58A-E181-A246-9176-8477A8246991}" destId="{D904AB8F-776C-3A46-A405-DD10891DE2DE}" srcOrd="1" destOrd="0" presId="urn:microsoft.com/office/officeart/2005/8/layout/default"/>
    <dgm:cxn modelId="{5A249685-0FA1-D845-9A5E-B04AEE4FB0C2}" type="presParOf" srcId="{1F44D58A-E181-A246-9176-8477A8246991}" destId="{72C0925E-C180-554A-8D90-461DCC93F35D}" srcOrd="2" destOrd="0" presId="urn:microsoft.com/office/officeart/2005/8/layout/default"/>
    <dgm:cxn modelId="{C67738B1-8AF0-1440-9046-167709F0CDEF}" type="presParOf" srcId="{1F44D58A-E181-A246-9176-8477A8246991}" destId="{D0807F5D-BB27-A543-850F-1C8C20232CFF}" srcOrd="3" destOrd="0" presId="urn:microsoft.com/office/officeart/2005/8/layout/default"/>
    <dgm:cxn modelId="{850543A3-0F9A-6846-837A-E9F89FAB300D}" type="presParOf" srcId="{1F44D58A-E181-A246-9176-8477A8246991}" destId="{66A9DAAE-D2FA-FA4E-A5D8-27E1FDDD2A57}" srcOrd="4" destOrd="0" presId="urn:microsoft.com/office/officeart/2005/8/layout/default"/>
    <dgm:cxn modelId="{D06C3E9E-91A8-284F-BC5D-939986A83E72}" type="presParOf" srcId="{1F44D58A-E181-A246-9176-8477A8246991}" destId="{2F340C44-AC8C-6147-AA3B-9A45E663B567}" srcOrd="5" destOrd="0" presId="urn:microsoft.com/office/officeart/2005/8/layout/default"/>
    <dgm:cxn modelId="{21FBCD2A-8644-D44F-94FA-7DD2FD09F613}" type="presParOf" srcId="{1F44D58A-E181-A246-9176-8477A8246991}" destId="{746252FF-32D2-DD44-BBF3-A050FEB3672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3BEE91-94D7-234F-83F5-9EE0F72E31B8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Monitor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Although these risks aren’t severe, they are likely enough to require some form of continuous </a:t>
          </a:r>
          <a:r>
            <a:rPr lang="en-GB" sz="1400" kern="1200" dirty="0">
              <a:latin typeface="Calibri Light"/>
            </a:rPr>
            <a:t>management</a:t>
          </a:r>
          <a:endParaRPr lang="en-GB" sz="1400" kern="1200" dirty="0"/>
        </a:p>
      </dsp:txBody>
      <dsp:txXfrm>
        <a:off x="429570" y="472"/>
        <a:ext cx="3346456" cy="2007873"/>
      </dsp:txXfrm>
    </dsp:sp>
    <dsp:sp modelId="{72C0925E-C180-554A-8D90-461DCC93F35D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Revisit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Identifying risks that are both likely and severe potentially indicate that the tactic is flawed. Re-think and replace</a:t>
          </a:r>
        </a:p>
      </dsp:txBody>
      <dsp:txXfrm>
        <a:off x="4110672" y="472"/>
        <a:ext cx="3346456" cy="2007873"/>
      </dsp:txXfrm>
    </dsp:sp>
    <dsp:sp modelId="{66A9DAAE-D2FA-FA4E-A5D8-27E1FDDD2A57}">
      <dsp:nvSpPr>
        <dsp:cNvPr id="0" name=""/>
        <dsp:cNvSpPr/>
      </dsp:nvSpPr>
      <dsp:spPr>
        <a:xfrm>
          <a:off x="429570" y="2342991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Tolerate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As these risks are low impact and unlikely, they can be tackled if and when necessary</a:t>
          </a:r>
        </a:p>
      </dsp:txBody>
      <dsp:txXfrm>
        <a:off x="429570" y="2342991"/>
        <a:ext cx="3346456" cy="2007873"/>
      </dsp:txXfrm>
    </dsp:sp>
    <dsp:sp modelId="{746252FF-32D2-DD44-BBF3-A050FEB36721}">
      <dsp:nvSpPr>
        <dsp:cNvPr id="0" name=""/>
        <dsp:cNvSpPr/>
      </dsp:nvSpPr>
      <dsp:spPr>
        <a:xfrm>
          <a:off x="4110672" y="2342991"/>
          <a:ext cx="3346456" cy="200787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chemeClr val="tx1"/>
              </a:solidFill>
            </a:rPr>
            <a:t>Adjust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Though the likelihood is low, the impact of these risks is mission critical. Ensure mitigations are built in</a:t>
          </a:r>
        </a:p>
      </dsp:txBody>
      <dsp:txXfrm>
        <a:off x="4110672" y="2342991"/>
        <a:ext cx="3346456" cy="20078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8B989-8220-47E1-839B-07DF4A7333AE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CBDD5C-932D-46B8-B8C4-CC1F94B0D57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7513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BA100-04FB-482E-859A-8F4A49F6B90F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487E9-8477-4AF7-B01B-D8EC60A6EA4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07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487E9-8477-4AF7-B01B-D8EC60A6EA4A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617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487E9-8477-4AF7-B01B-D8EC60A6EA4A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156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11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0633A92-A13E-4706-8394-A477EFC8AF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4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DACE562-0542-4E8E-93A2-5D8C28711A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99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B367B-D397-402D-8D22-7BAE262A0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2033F8-26D1-4851-BDE0-79600FE83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227F22-D69F-4AA3-AA99-4135B62E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155D6-A49B-40FD-BB1B-19D46BE82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0E7E03-8658-4043-9BEB-1E24E89C68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6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283943-0603-43AE-8708-B205BE9132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0843" y="610171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81B8A4-5859-44EB-A563-D606AC9B93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979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CC354E7-BEE1-4EF7-B60E-FCB4CAC501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86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72887E4-7CA0-482C-A696-008054D098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53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453D47-57B4-4E56-918C-A7A6B0D9337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17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313AE53-7358-4F4D-9517-1B427687DC1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97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B2ACB7-47EE-400E-844E-918C9FC4E2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89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6D6E1E-E1F7-485A-8ABF-F9AD076CCD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983" y="6045162"/>
            <a:ext cx="1395115" cy="69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122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B8AF0-F0B2-42F3-B5E8-20AA5B037F8D}" type="datetimeFigureOut">
              <a:rPr lang="en-GB" smtClean="0"/>
              <a:pPr/>
              <a:t>16/04/2024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56C82-D30D-4850-BD23-9A0CC174A0F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54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589267-D9D4-4C85-B160-B84DA9FFC068}"/>
              </a:ext>
            </a:extLst>
          </p:cNvPr>
          <p:cNvSpPr txBox="1">
            <a:spLocks/>
          </p:cNvSpPr>
          <p:nvPr/>
        </p:nvSpPr>
        <p:spPr>
          <a:xfrm>
            <a:off x="1257300" y="120196"/>
            <a:ext cx="7886700" cy="71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solidFill>
                  <a:srgbClr val="002060"/>
                </a:solidFill>
                <a:latin typeface="+mn-lt"/>
              </a:rPr>
              <a:t>Risk Map – Principles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2FB09DC3-22DE-C340-82B5-1C2DD292C6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6653903"/>
              </p:ext>
            </p:extLst>
          </p:nvPr>
        </p:nvGraphicFramePr>
        <p:xfrm>
          <a:off x="628650" y="1159419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Up Arrow 13">
            <a:extLst>
              <a:ext uri="{FF2B5EF4-FFF2-40B4-BE49-F238E27FC236}">
                <a16:creationId xmlns:a16="http://schemas.microsoft.com/office/drawing/2014/main" id="{688B7EDF-8653-624B-A737-46AEA445CE13}"/>
              </a:ext>
            </a:extLst>
          </p:cNvPr>
          <p:cNvSpPr/>
          <p:nvPr/>
        </p:nvSpPr>
        <p:spPr>
          <a:xfrm>
            <a:off x="518811" y="1201204"/>
            <a:ext cx="431074" cy="435133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DD0E39-10F3-CF43-9548-361C008324C3}"/>
              </a:ext>
            </a:extLst>
          </p:cNvPr>
          <p:cNvSpPr txBox="1"/>
          <p:nvPr/>
        </p:nvSpPr>
        <p:spPr>
          <a:xfrm>
            <a:off x="180350" y="2210221"/>
            <a:ext cx="553998" cy="207354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PROBABILITY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31582C12-2CDE-4E4F-857D-1D4A06AC215E}"/>
              </a:ext>
            </a:extLst>
          </p:cNvPr>
          <p:cNvSpPr/>
          <p:nvPr/>
        </p:nvSpPr>
        <p:spPr>
          <a:xfrm>
            <a:off x="1041325" y="5552542"/>
            <a:ext cx="7014755" cy="3544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050A21-3269-E54C-B6BB-152917CBB437}"/>
              </a:ext>
            </a:extLst>
          </p:cNvPr>
          <p:cNvSpPr txBox="1"/>
          <p:nvPr/>
        </p:nvSpPr>
        <p:spPr>
          <a:xfrm rot="16200000">
            <a:off x="4456800" y="4598186"/>
            <a:ext cx="553998" cy="2817175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POTENTIAL IMPACT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6872" y="5621779"/>
            <a:ext cx="733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FFA382-0B34-1E4A-B1AA-0E488FFF583C}"/>
              </a:ext>
            </a:extLst>
          </p:cNvPr>
          <p:cNvSpPr txBox="1"/>
          <p:nvPr/>
        </p:nvSpPr>
        <p:spPr>
          <a:xfrm>
            <a:off x="412237" y="831872"/>
            <a:ext cx="70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4FFA382-0B34-1E4A-B1AA-0E488FFF583C}"/>
              </a:ext>
            </a:extLst>
          </p:cNvPr>
          <p:cNvSpPr txBox="1"/>
          <p:nvPr/>
        </p:nvSpPr>
        <p:spPr>
          <a:xfrm>
            <a:off x="8164286" y="5536880"/>
            <a:ext cx="70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</a:t>
            </a:r>
          </a:p>
        </p:txBody>
      </p:sp>
    </p:spTree>
    <p:extLst>
      <p:ext uri="{BB962C8B-B14F-4D97-AF65-F5344CB8AC3E}">
        <p14:creationId xmlns:p14="http://schemas.microsoft.com/office/powerpoint/2010/main" val="1058164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C9DB0FF-0592-5142-A148-70CE256BF587}"/>
              </a:ext>
            </a:extLst>
          </p:cNvPr>
          <p:cNvCxnSpPr/>
          <p:nvPr/>
        </p:nvCxnSpPr>
        <p:spPr>
          <a:xfrm>
            <a:off x="796834" y="3226526"/>
            <a:ext cx="77185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7F928F9-9506-8642-BD0A-FEE1D2CB2CCD}"/>
              </a:ext>
            </a:extLst>
          </p:cNvPr>
          <p:cNvCxnSpPr>
            <a:cxnSpLocks/>
          </p:cNvCxnSpPr>
          <p:nvPr/>
        </p:nvCxnSpPr>
        <p:spPr>
          <a:xfrm>
            <a:off x="4442790" y="1143888"/>
            <a:ext cx="1" cy="4547409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C7589267-D9D4-4C85-B160-B84DA9FFC068}"/>
              </a:ext>
            </a:extLst>
          </p:cNvPr>
          <p:cNvSpPr txBox="1">
            <a:spLocks/>
          </p:cNvSpPr>
          <p:nvPr/>
        </p:nvSpPr>
        <p:spPr>
          <a:xfrm>
            <a:off x="628650" y="78412"/>
            <a:ext cx="7886700" cy="711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000" b="1" dirty="0">
                <a:solidFill>
                  <a:srgbClr val="002060"/>
                </a:solidFill>
                <a:latin typeface="+mn-lt"/>
              </a:rPr>
              <a:t>Risk Map </a:t>
            </a:r>
            <a:endParaRPr lang="en-GB" sz="1800" b="1" dirty="0">
              <a:solidFill>
                <a:srgbClr val="002060"/>
              </a:solidFill>
              <a:latin typeface="+mn-lt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D2EC256-3693-954B-A653-DAAF174CC018}"/>
              </a:ext>
            </a:extLst>
          </p:cNvPr>
          <p:cNvCxnSpPr>
            <a:cxnSpLocks/>
          </p:cNvCxnSpPr>
          <p:nvPr/>
        </p:nvCxnSpPr>
        <p:spPr>
          <a:xfrm flipV="1">
            <a:off x="796834" y="1018908"/>
            <a:ext cx="0" cy="4715684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151DD68-E3FA-554D-BBC9-6B9618C0A133}"/>
              </a:ext>
            </a:extLst>
          </p:cNvPr>
          <p:cNvCxnSpPr>
            <a:cxnSpLocks/>
          </p:cNvCxnSpPr>
          <p:nvPr/>
        </p:nvCxnSpPr>
        <p:spPr>
          <a:xfrm>
            <a:off x="796834" y="5708466"/>
            <a:ext cx="7900599" cy="5646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104CDB8-6E19-6E44-B02F-1DF35B8C6E9B}"/>
              </a:ext>
            </a:extLst>
          </p:cNvPr>
          <p:cNvSpPr txBox="1"/>
          <p:nvPr/>
        </p:nvSpPr>
        <p:spPr>
          <a:xfrm>
            <a:off x="351651" y="2699408"/>
            <a:ext cx="553998" cy="192952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PROBABILITY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4FFA382-0B34-1E4A-B1AA-0E488FFF583C}"/>
              </a:ext>
            </a:extLst>
          </p:cNvPr>
          <p:cNvSpPr txBox="1"/>
          <p:nvPr/>
        </p:nvSpPr>
        <p:spPr>
          <a:xfrm>
            <a:off x="148856" y="961686"/>
            <a:ext cx="70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686CE-0BB4-453B-AFF1-67D7847B343F}"/>
              </a:ext>
            </a:extLst>
          </p:cNvPr>
          <p:cNvSpPr/>
          <p:nvPr/>
        </p:nvSpPr>
        <p:spPr>
          <a:xfrm>
            <a:off x="5606185" y="5391314"/>
            <a:ext cx="780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/>
              <a:t>Adjust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3788B7-DD03-436D-9402-4745AF832BD9}"/>
              </a:ext>
            </a:extLst>
          </p:cNvPr>
          <p:cNvSpPr/>
          <p:nvPr/>
        </p:nvSpPr>
        <p:spPr>
          <a:xfrm>
            <a:off x="1847529" y="5361949"/>
            <a:ext cx="940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/>
              <a:t>Tolerate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330E37-1F89-4AF2-AEF3-386AB59AD817}"/>
              </a:ext>
            </a:extLst>
          </p:cNvPr>
          <p:cNvSpPr/>
          <p:nvPr/>
        </p:nvSpPr>
        <p:spPr>
          <a:xfrm>
            <a:off x="1581172" y="742029"/>
            <a:ext cx="9550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/>
              <a:t>Monitor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D83229-9B4F-4BE3-A825-D0CB2CEA3B99}"/>
              </a:ext>
            </a:extLst>
          </p:cNvPr>
          <p:cNvSpPr/>
          <p:nvPr/>
        </p:nvSpPr>
        <p:spPr>
          <a:xfrm>
            <a:off x="5847009" y="742029"/>
            <a:ext cx="796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/>
              <a:t>Revisit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6658" y="5726942"/>
            <a:ext cx="733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LOW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FFA382-0B34-1E4A-B1AA-0E488FFF583C}"/>
              </a:ext>
            </a:extLst>
          </p:cNvPr>
          <p:cNvSpPr txBox="1"/>
          <p:nvPr/>
        </p:nvSpPr>
        <p:spPr>
          <a:xfrm>
            <a:off x="8243777" y="5778795"/>
            <a:ext cx="70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A96538-6246-4BB7-8438-F03649C4DE90}"/>
              </a:ext>
            </a:extLst>
          </p:cNvPr>
          <p:cNvSpPr txBox="1"/>
          <p:nvPr/>
        </p:nvSpPr>
        <p:spPr>
          <a:xfrm rot="16200000">
            <a:off x="4405190" y="4454625"/>
            <a:ext cx="553998" cy="34047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POTENTIAL IMPACT</a:t>
            </a:r>
          </a:p>
        </p:txBody>
      </p:sp>
    </p:spTree>
    <p:extLst>
      <p:ext uri="{BB962C8B-B14F-4D97-AF65-F5344CB8AC3E}">
        <p14:creationId xmlns:p14="http://schemas.microsoft.com/office/powerpoint/2010/main" val="2771780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keholder Map template" id="{087F5458-13D6-4B8E-82B9-E49854F3EF8B}" vid="{F4F88406-412A-4113-8E61-D6FB9C1641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f45cb519-03a2-4c6e-8c03-72e92063ca3b" xsi:nil="true"/>
    <SharedWithUsers xmlns="35973e77-b52c-4087-af43-348e8239a15e">
      <UserInfo>
        <DisplayName>Sara Passmore</DisplayName>
        <AccountId>10</AccountId>
        <AccountType/>
      </UserInfo>
      <UserInfo>
        <DisplayName>Sarah Doolan</DisplayName>
        <AccountId>18</AccountId>
        <AccountType/>
      </UserInfo>
      <UserInfo>
        <DisplayName>Dominic Crean</DisplayName>
        <AccountId>21</AccountId>
        <AccountType/>
      </UserInfo>
      <UserInfo>
        <DisplayName>Roberta Burtsal</DisplayName>
        <AccountId>16</AccountId>
        <AccountType/>
      </UserInfo>
    </SharedWithUsers>
    <lcf76f155ced4ddcb4097134ff3c332f xmlns="f45cb519-03a2-4c6e-8c03-72e92063ca3b">
      <Terms xmlns="http://schemas.microsoft.com/office/infopath/2007/PartnerControls"/>
    </lcf76f155ced4ddcb4097134ff3c332f>
    <TaxCatchAll xmlns="35973e77-b52c-4087-af43-348e8239a15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4EC03B37C8B64791F47C9C48A2C044" ma:contentTypeVersion="14" ma:contentTypeDescription="Create a new document." ma:contentTypeScope="" ma:versionID="e07b44f6b7d0e90e08754e781cffa9bb">
  <xsd:schema xmlns:xsd="http://www.w3.org/2001/XMLSchema" xmlns:xs="http://www.w3.org/2001/XMLSchema" xmlns:p="http://schemas.microsoft.com/office/2006/metadata/properties" xmlns:ns2="f45cb519-03a2-4c6e-8c03-72e92063ca3b" xmlns:ns3="35973e77-b52c-4087-af43-348e8239a15e" targetNamespace="http://schemas.microsoft.com/office/2006/metadata/properties" ma:root="true" ma:fieldsID="b70c35875571d5fd245c86ad98513cf5" ns2:_="" ns3:_="">
    <xsd:import namespace="f45cb519-03a2-4c6e-8c03-72e92063ca3b"/>
    <xsd:import namespace="35973e77-b52c-4087-af43-348e8239a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ategory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cb519-03a2-4c6e-8c03-72e92063ca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ategory" ma:index="10" nillable="true" ma:displayName="Category" ma:format="Dropdown" ma:internalName="Category">
      <xsd:simpleType>
        <xsd:restriction base="dms:Text">
          <xsd:maxLength value="255"/>
        </xsd:restriction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973e77-b52c-4087-af43-348e8239a15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0c5bb5c9-abb3-4f68-a470-79a295846f3c}" ma:internalName="TaxCatchAll" ma:showField="CatchAllData" ma:web="35973e77-b52c-4087-af43-348e8239a1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E5415A-6158-49FE-A0D2-B319EB2643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8591EA-93E6-4B07-87C1-13B33A725383}">
  <ds:schemaRefs>
    <ds:schemaRef ds:uri="7542fb3d-01fd-4219-8af2-5d20af328a2f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33a5a3eb-2be1-43d8-862f-6de4a39a5247"/>
    <ds:schemaRef ds:uri="f45cb519-03a2-4c6e-8c03-72e92063ca3b"/>
  </ds:schemaRefs>
</ds:datastoreItem>
</file>

<file path=customXml/itemProps3.xml><?xml version="1.0" encoding="utf-8"?>
<ds:datastoreItem xmlns:ds="http://schemas.openxmlformats.org/officeDocument/2006/customXml" ds:itemID="{CE082090-FC22-416E-8B0E-E613A11F1AE6}"/>
</file>

<file path=docProps/app.xml><?xml version="1.0" encoding="utf-8"?>
<Properties xmlns="http://schemas.openxmlformats.org/officeDocument/2006/extended-properties" xmlns:vt="http://schemas.openxmlformats.org/officeDocument/2006/docPropsVTypes">
  <Template>Stakeholder Map template (4)</Template>
  <TotalTime>40</TotalTime>
  <Words>101</Words>
  <Application>Microsoft Office PowerPoint</Application>
  <PresentationFormat>On-screen Show (4:3)</PresentationFormat>
  <Paragraphs>26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Roberta Burtsal</dc:creator>
  <cp:lastModifiedBy>Roberta Burtsal</cp:lastModifiedBy>
  <cp:revision>14</cp:revision>
  <dcterms:created xsi:type="dcterms:W3CDTF">2024-04-16T07:51:03Z</dcterms:created>
  <dcterms:modified xsi:type="dcterms:W3CDTF">2024-04-16T12:48:13Z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0x010100384EC03B37C8B64791F47C9C48A2C044</vt:lpwstr>
  </property>
</Properties>
</file>